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7" r:id="rId3"/>
    <p:sldId id="261" r:id="rId4"/>
    <p:sldId id="257" r:id="rId5"/>
    <p:sldId id="262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02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4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24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9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0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7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2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1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1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3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3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B991-3380-4353-9124-EF772EF9BE0F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0BB22A1-6BF5-415D-86CD-8CF794298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3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4559916" y="1417700"/>
            <a:ext cx="3166384" cy="5370023"/>
          </a:xfrm>
        </p:spPr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60" y="1122363"/>
            <a:ext cx="7467046" cy="5193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48982"/>
              </p:ext>
            </p:extLst>
          </p:nvPr>
        </p:nvGraphicFramePr>
        <p:xfrm>
          <a:off x="332509" y="338354"/>
          <a:ext cx="3125587" cy="78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587"/>
              </a:tblGrid>
              <a:tr h="78400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 класс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9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6309" cy="49588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1664208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" y="0"/>
            <a:ext cx="5175249" cy="38814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06" y="2540000"/>
            <a:ext cx="7012094" cy="44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363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40291" cy="7547956"/>
          </a:xfrm>
        </p:spPr>
      </p:pic>
    </p:spTree>
    <p:extLst>
      <p:ext uri="{BB962C8B-B14F-4D97-AF65-F5344CB8AC3E}">
        <p14:creationId xmlns:p14="http://schemas.microsoft.com/office/powerpoint/2010/main" val="119619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7514" y="1130529"/>
            <a:ext cx="1978428" cy="706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3505" cy="6858000"/>
          </a:xfrm>
        </p:spPr>
      </p:pic>
    </p:spTree>
    <p:extLst>
      <p:ext uri="{BB962C8B-B14F-4D97-AF65-F5344CB8AC3E}">
        <p14:creationId xmlns:p14="http://schemas.microsoft.com/office/powerpoint/2010/main" val="34756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4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150" y="232756"/>
            <a:ext cx="5037512" cy="1054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Стрельников Степан.                       15. 05. 2001 г.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Шакиров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Рахимзян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08. 12. 1999 г.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1" y="1664208"/>
            <a:ext cx="6925056" cy="5193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180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4" y="465514"/>
            <a:ext cx="10424160" cy="6392486"/>
          </a:xfrm>
        </p:spPr>
        <p:txBody>
          <a:bodyPr>
            <a:normAutofit/>
          </a:bodyPr>
          <a:lstStyle/>
          <a:p>
            <a:pPr fontAlgn="base"/>
            <a:r>
              <a:rPr lang="ru-RU" b="1" dirty="0"/>
              <a:t>Характеристика класса</a:t>
            </a:r>
            <a:endParaRPr lang="ru-RU" dirty="0"/>
          </a:p>
          <a:p>
            <a:pPr fontAlgn="base"/>
            <a:r>
              <a:rPr lang="ru-RU" b="1" dirty="0"/>
              <a:t>В классе  на 2013-2014 учебный год учатся 2 ученика</a:t>
            </a:r>
            <a:r>
              <a:rPr lang="ru-RU" b="1" dirty="0" smtClean="0"/>
              <a:t>. Стрельников </a:t>
            </a:r>
            <a:r>
              <a:rPr lang="ru-RU" b="1" dirty="0"/>
              <a:t>Степан и  Шакиров </a:t>
            </a:r>
            <a:r>
              <a:rPr lang="ru-RU" b="1" dirty="0" err="1"/>
              <a:t>Рахимзян</a:t>
            </a:r>
            <a:r>
              <a:rPr lang="ru-RU" b="1" dirty="0"/>
              <a:t>.  7 класс.</a:t>
            </a:r>
            <a:endParaRPr lang="ru-RU" dirty="0"/>
          </a:p>
          <a:p>
            <a:pPr fontAlgn="base"/>
            <a:r>
              <a:rPr lang="ru-RU" dirty="0"/>
              <a:t> С классным  руководителем сложились доверительные дружеские отношения.  </a:t>
            </a:r>
            <a:r>
              <a:rPr lang="ru-RU" b="1" dirty="0"/>
              <a:t>стараются быть активным в делах школьной жизни. Принимают участие во всех классных и внеклассных мероприятиях.</a:t>
            </a:r>
            <a:endParaRPr lang="ru-RU" dirty="0"/>
          </a:p>
          <a:p>
            <a:pPr fontAlgn="base"/>
            <a:r>
              <a:rPr lang="ru-RU" b="1" dirty="0"/>
              <a:t> Главная  воспитательная задача </a:t>
            </a:r>
            <a:r>
              <a:rPr lang="ru-RU" dirty="0"/>
              <a:t> - требовательность к себе, честность и правдивость, доброта и принципиальность.</a:t>
            </a:r>
          </a:p>
          <a:p>
            <a:pPr fontAlgn="base"/>
            <a:r>
              <a:rPr lang="ru-RU" dirty="0"/>
              <a:t>По характеру-  </a:t>
            </a:r>
            <a:r>
              <a:rPr lang="ru-RU" dirty="0" smtClean="0"/>
              <a:t>доброжелательны,</a:t>
            </a:r>
            <a:r>
              <a:rPr lang="ru-RU" dirty="0"/>
              <a:t>  </a:t>
            </a:r>
            <a:r>
              <a:rPr lang="ru-RU" dirty="0" smtClean="0"/>
              <a:t>отзывчивы </a:t>
            </a:r>
            <a:r>
              <a:rPr lang="ru-RU" dirty="0"/>
              <a:t>–  </a:t>
            </a:r>
            <a:r>
              <a:rPr lang="ru-RU" dirty="0" smtClean="0"/>
              <a:t>перебороли </a:t>
            </a:r>
            <a:r>
              <a:rPr lang="ru-RU" dirty="0"/>
              <a:t>в себе такие качества как  эгоизм,  подростковую грубость. </a:t>
            </a:r>
          </a:p>
          <a:p>
            <a:pPr fontAlgn="base"/>
            <a:r>
              <a:rPr lang="ru-RU" dirty="0"/>
              <a:t> Ведется строгий контроль по каждому пропуску: записка от родителей, медицинская справка, посещение на дому.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Как и все мальчики </a:t>
            </a:r>
            <a:r>
              <a:rPr lang="ru-RU" dirty="0" smtClean="0"/>
              <a:t>интересуются </a:t>
            </a:r>
            <a:r>
              <a:rPr lang="ru-RU" dirty="0"/>
              <a:t>компьютерными играм и техникой. Большой интерес проявляют к спортивным занятиям, рыбалке.</a:t>
            </a:r>
          </a:p>
          <a:p>
            <a:pPr fontAlgn="base"/>
            <a:r>
              <a:rPr lang="ru-RU" dirty="0"/>
              <a:t>.</a:t>
            </a:r>
            <a:r>
              <a:rPr lang="ru-RU" b="1" dirty="0"/>
              <a:t> Формирование духовно – нравственного мира, гражданско- патриотического воспитания 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6184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390" y="581891"/>
            <a:ext cx="455537" cy="5336771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dirty="0" err="1" smtClean="0"/>
              <a:t>Осен</a:t>
            </a:r>
            <a:r>
              <a:rPr lang="ru-RU" dirty="0" smtClean="0"/>
              <a:t>       ь  2014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43" y="1462319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9769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009" y="1097279"/>
            <a:ext cx="5962952" cy="283219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 </a:t>
            </a:r>
            <a:r>
              <a:rPr lang="ru-RU" b="1" i="1" dirty="0" err="1"/>
              <a:t>Психолого</a:t>
            </a:r>
            <a:r>
              <a:rPr lang="ru-RU" b="1" i="1" dirty="0"/>
              <a:t> – педагогическая  характеристика</a:t>
            </a:r>
            <a:r>
              <a:rPr lang="ru-RU" i="1" dirty="0"/>
              <a:t>  6 класса</a:t>
            </a:r>
            <a:endParaRPr lang="ru-RU" dirty="0"/>
          </a:p>
          <a:p>
            <a:r>
              <a:rPr lang="ru-RU" dirty="0"/>
              <a:t>Класс: 7</a:t>
            </a:r>
          </a:p>
          <a:p>
            <a:r>
              <a:rPr lang="ru-RU" dirty="0"/>
              <a:t>Классный руководитель: Горохов Иннокентий Дмитриевич.</a:t>
            </a:r>
          </a:p>
          <a:p>
            <a:r>
              <a:rPr lang="ru-RU" dirty="0"/>
              <a:t>Количество учащихся: 2 </a:t>
            </a:r>
          </a:p>
          <a:p>
            <a:r>
              <a:rPr lang="ru-RU" dirty="0"/>
              <a:t>Количество мальчиков: 2.  1999 и 2001 г.р. </a:t>
            </a:r>
          </a:p>
          <a:p>
            <a:r>
              <a:rPr lang="ru-RU" dirty="0"/>
              <a:t>Многодетные семьи: 1</a:t>
            </a:r>
          </a:p>
          <a:p>
            <a:r>
              <a:rPr lang="ru-RU" dirty="0"/>
              <a:t>Неполные семьи ( родитель – мать) :          </a:t>
            </a:r>
          </a:p>
        </p:txBody>
      </p:sp>
    </p:spTree>
    <p:extLst>
      <p:ext uri="{BB962C8B-B14F-4D97-AF65-F5344CB8AC3E}">
        <p14:creationId xmlns:p14="http://schemas.microsoft.com/office/powerpoint/2010/main" val="22232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942706" y="2488276"/>
            <a:ext cx="1130530" cy="1551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95693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9291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0" y="609600"/>
            <a:ext cx="3657601" cy="2865120"/>
          </a:xfrm>
        </p:spPr>
        <p:txBody>
          <a:bodyPr/>
          <a:lstStyle/>
          <a:p>
            <a:r>
              <a:rPr lang="ru-RU" dirty="0" smtClean="0"/>
              <a:t>Классный руководитель: </a:t>
            </a:r>
            <a:r>
              <a:rPr lang="ru-RU" dirty="0"/>
              <a:t>Г</a:t>
            </a:r>
            <a:r>
              <a:rPr lang="ru-RU" dirty="0" smtClean="0"/>
              <a:t>орохов Иннокентий Дмитриевич.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8" y="609600"/>
            <a:ext cx="7357279" cy="514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HeroicExtremeRightFacing"/>
            <a:lightRig rig="twoPt" dir="t">
              <a:rot lat="0" lon="0" rev="7800000"/>
            </a:lightRig>
          </a:scene3d>
          <a:sp3d contourW="6350">
            <a:bevelT w="50800" h="16510" prst="softRound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54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3643" cy="577601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1664208"/>
            <a:ext cx="6925056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7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6162" cy="506436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46" y="2540000"/>
            <a:ext cx="5843954" cy="46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9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29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7 класс</vt:lpstr>
      <vt:lpstr>Презентация PowerPoint</vt:lpstr>
      <vt:lpstr>Презентация PowerPoint</vt:lpstr>
      <vt:lpstr>Осен       ь  2014</vt:lpstr>
      <vt:lpstr>Презентация PowerPoint</vt:lpstr>
      <vt:lpstr>Презентация PowerPoint</vt:lpstr>
      <vt:lpstr>Классный руководитель: Горохов Иннокентий Дмитриевич.</vt:lpstr>
      <vt:lpstr>ccc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класс</dc:title>
  <dc:creator>User</dc:creator>
  <cp:lastModifiedBy>User</cp:lastModifiedBy>
  <cp:revision>27</cp:revision>
  <dcterms:created xsi:type="dcterms:W3CDTF">2014-11-23T23:41:11Z</dcterms:created>
  <dcterms:modified xsi:type="dcterms:W3CDTF">2014-12-15T02:34:16Z</dcterms:modified>
</cp:coreProperties>
</file>